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99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12E66BD9-293F-4AEE-A3D2-3314308B4768}"/>
              </a:ext>
            </a:extLst>
          </p:cNvPr>
          <p:cNvGrpSpPr/>
          <p:nvPr/>
        </p:nvGrpSpPr>
        <p:grpSpPr>
          <a:xfrm>
            <a:off x="881619" y="3888160"/>
            <a:ext cx="2323862" cy="2402532"/>
            <a:chOff x="524200" y="1167890"/>
            <a:chExt cx="2496227" cy="2580735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AAF1F786-5EC5-46B7-A375-E974C4B4143B}"/>
                </a:ext>
              </a:extLst>
            </p:cNvPr>
            <p:cNvGrpSpPr/>
            <p:nvPr/>
          </p:nvGrpSpPr>
          <p:grpSpPr>
            <a:xfrm rot="10800000">
              <a:off x="129171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BD24EE3-F6C2-4D1E-B823-F593867C49EA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E82A6539-E883-4D0A-922A-5EEF5C469D04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BF5383C3-D73F-4940-8D61-913C0D49F92E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05E857ED-0D03-483A-A411-A910EDF25009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EF0CE82E-0CD5-4516-9A76-CBA3248F7F84}"/>
                </a:ext>
              </a:extLst>
            </p:cNvPr>
            <p:cNvSpPr/>
            <p:nvPr/>
          </p:nvSpPr>
          <p:spPr>
            <a:xfrm>
              <a:off x="81018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627471B-A42C-477D-909F-72CBF965FC50}"/>
                </a:ext>
              </a:extLst>
            </p:cNvPr>
            <p:cNvSpPr/>
            <p:nvPr/>
          </p:nvSpPr>
          <p:spPr>
            <a:xfrm>
              <a:off x="810186" y="1968126"/>
              <a:ext cx="1304364" cy="1143000"/>
            </a:xfrm>
            <a:prstGeom prst="rect">
              <a:avLst/>
            </a:prstGeom>
            <a:pattFill prst="shingle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052FD6AC-FB8A-49C1-9FD7-2DC51CED334B}"/>
                </a:ext>
              </a:extLst>
            </p:cNvPr>
            <p:cNvSpPr/>
            <p:nvPr/>
          </p:nvSpPr>
          <p:spPr>
            <a:xfrm>
              <a:off x="108454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9FA7444E-823D-4A44-86A2-6DD2ED40B252}"/>
                </a:ext>
              </a:extLst>
            </p:cNvPr>
            <p:cNvGrpSpPr/>
            <p:nvPr/>
          </p:nvGrpSpPr>
          <p:grpSpPr>
            <a:xfrm>
              <a:off x="175738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7A1E544-D2F3-45B1-81C2-C617B815D805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00" name="楕円 11">
                  <a:extLst>
                    <a:ext uri="{FF2B5EF4-FFF2-40B4-BE49-F238E27FC236}">
                      <a16:creationId xmlns:a16="http://schemas.microsoft.com/office/drawing/2014/main" id="{51B087B3-5467-418F-86AD-69FCCEC6099E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1">
                  <a:extLst>
                    <a:ext uri="{FF2B5EF4-FFF2-40B4-BE49-F238E27FC236}">
                      <a16:creationId xmlns:a16="http://schemas.microsoft.com/office/drawing/2014/main" id="{EF5D05FA-B2E7-482B-B723-55FB6867E77B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865B6C76-40C7-4A7B-8A5D-397BFAD2BD6D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4A32F98-43EF-42AD-B91E-BC91CD923DD9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8397B75-6F25-4750-9C87-B10B3F6079A5}"/>
                </a:ext>
              </a:extLst>
            </p:cNvPr>
            <p:cNvSpPr/>
            <p:nvPr/>
          </p:nvSpPr>
          <p:spPr>
            <a:xfrm>
              <a:off x="93758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A814E5E1-EA65-4A39-A449-F5ABE5EF30BE}"/>
                </a:ext>
              </a:extLst>
            </p:cNvPr>
            <p:cNvSpPr/>
            <p:nvPr/>
          </p:nvSpPr>
          <p:spPr>
            <a:xfrm>
              <a:off x="112248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E64167FC-030D-4571-8A0A-115F4A0B1EF4}"/>
                </a:ext>
              </a:extLst>
            </p:cNvPr>
            <p:cNvSpPr txBox="1"/>
            <p:nvPr/>
          </p:nvSpPr>
          <p:spPr>
            <a:xfrm rot="5400000">
              <a:off x="1051080" y="2398871"/>
              <a:ext cx="842962" cy="2695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焼き肉のタレ</a:t>
              </a:r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C17B37AA-2B16-42A6-9CE7-178971CAC9B2}"/>
                </a:ext>
              </a:extLst>
            </p:cNvPr>
            <p:cNvSpPr/>
            <p:nvPr/>
          </p:nvSpPr>
          <p:spPr>
            <a:xfrm>
              <a:off x="2446285" y="3310504"/>
              <a:ext cx="137371" cy="66110"/>
            </a:xfrm>
            <a:prstGeom prst="ellipse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3734AF11-9BA6-4EFA-8BB4-278C472B3DE9}"/>
                </a:ext>
              </a:extLst>
            </p:cNvPr>
            <p:cNvSpPr/>
            <p:nvPr/>
          </p:nvSpPr>
          <p:spPr>
            <a:xfrm>
              <a:off x="2604485" y="3349603"/>
              <a:ext cx="95000" cy="45719"/>
            </a:xfrm>
            <a:prstGeom prst="ellipse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6AB558AB-C4D8-4132-BCDC-F5A6312CBF4C}"/>
                </a:ext>
              </a:extLst>
            </p:cNvPr>
            <p:cNvSpPr/>
            <p:nvPr/>
          </p:nvSpPr>
          <p:spPr>
            <a:xfrm>
              <a:off x="52420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2E2A73F-16F9-47B5-BA72-18C2808071A6}"/>
              </a:ext>
            </a:extLst>
          </p:cNvPr>
          <p:cNvGrpSpPr/>
          <p:nvPr/>
        </p:nvGrpSpPr>
        <p:grpSpPr>
          <a:xfrm>
            <a:off x="3822576" y="3888160"/>
            <a:ext cx="2323862" cy="2402532"/>
            <a:chOff x="3508700" y="1167890"/>
            <a:chExt cx="2496227" cy="2580735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7F555C73-9A4C-4A93-B9F8-485E909E4675}"/>
                </a:ext>
              </a:extLst>
            </p:cNvPr>
            <p:cNvGrpSpPr/>
            <p:nvPr/>
          </p:nvGrpSpPr>
          <p:grpSpPr>
            <a:xfrm rot="10800000">
              <a:off x="427621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433090A-6312-485B-98DA-D4FE9A8805C9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4BE86D2A-270D-4B12-81BF-DCC7FF612A30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32978E8C-DEAF-4D56-913E-CCEDF2494C90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ED3828C2-FC0A-4E6E-95A2-7B9CA10D16AF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87177E25-5827-4803-8BDD-1A51F2E7B1E7}"/>
                </a:ext>
              </a:extLst>
            </p:cNvPr>
            <p:cNvSpPr/>
            <p:nvPr/>
          </p:nvSpPr>
          <p:spPr>
            <a:xfrm>
              <a:off x="379468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10DB686F-4FF6-44AE-976A-91789902169B}"/>
                </a:ext>
              </a:extLst>
            </p:cNvPr>
            <p:cNvSpPr/>
            <p:nvPr/>
          </p:nvSpPr>
          <p:spPr>
            <a:xfrm>
              <a:off x="3794686" y="1968126"/>
              <a:ext cx="1304364" cy="1143000"/>
            </a:xfrm>
            <a:prstGeom prst="rect">
              <a:avLst/>
            </a:prstGeom>
            <a:pattFill prst="shingle">
              <a:fgClr>
                <a:schemeClr val="accent4">
                  <a:lumMod val="75000"/>
                </a:schemeClr>
              </a:fgClr>
              <a:bgClr>
                <a:srgbClr val="FFC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C7BF1750-94C1-43DB-9EA6-5B728252D565}"/>
                </a:ext>
              </a:extLst>
            </p:cNvPr>
            <p:cNvSpPr/>
            <p:nvPr/>
          </p:nvSpPr>
          <p:spPr>
            <a:xfrm>
              <a:off x="406904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9C8A983E-C530-48E5-B8BB-CBBA1B55E1C7}"/>
                </a:ext>
              </a:extLst>
            </p:cNvPr>
            <p:cNvGrpSpPr/>
            <p:nvPr/>
          </p:nvGrpSpPr>
          <p:grpSpPr>
            <a:xfrm>
              <a:off x="474188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A53CE529-D79A-4A46-A4AB-CFD1E1296972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21" name="楕円 11">
                  <a:extLst>
                    <a:ext uri="{FF2B5EF4-FFF2-40B4-BE49-F238E27FC236}">
                      <a16:creationId xmlns:a16="http://schemas.microsoft.com/office/drawing/2014/main" id="{E57955DB-A54E-4956-9FAE-F609F56FA788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1">
                  <a:extLst>
                    <a:ext uri="{FF2B5EF4-FFF2-40B4-BE49-F238E27FC236}">
                      <a16:creationId xmlns:a16="http://schemas.microsoft.com/office/drawing/2014/main" id="{71ECDEFC-7BAF-4A8B-873D-90246CE9630C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F48AE26F-C1E8-4EED-94DA-A2FEB1D80608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6CA5928-9D47-46A6-8CDC-7B0C3B602B05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76DB1DD2-9EEC-4888-84E3-DAC42D59C2BA}"/>
                </a:ext>
              </a:extLst>
            </p:cNvPr>
            <p:cNvSpPr/>
            <p:nvPr/>
          </p:nvSpPr>
          <p:spPr>
            <a:xfrm>
              <a:off x="392208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31B28E69-0345-4D27-B454-F012EA19AF46}"/>
                </a:ext>
              </a:extLst>
            </p:cNvPr>
            <p:cNvSpPr/>
            <p:nvPr/>
          </p:nvSpPr>
          <p:spPr>
            <a:xfrm>
              <a:off x="410698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F4C4B956-DE38-4F54-A11A-E9EAF2437F3D}"/>
                </a:ext>
              </a:extLst>
            </p:cNvPr>
            <p:cNvSpPr txBox="1"/>
            <p:nvPr/>
          </p:nvSpPr>
          <p:spPr>
            <a:xfrm rot="5400000">
              <a:off x="4035580" y="2398871"/>
              <a:ext cx="842962" cy="2695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ポン酢</a:t>
              </a: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C9168F43-5F1B-49F5-872B-CB968347E0EF}"/>
                </a:ext>
              </a:extLst>
            </p:cNvPr>
            <p:cNvSpPr/>
            <p:nvPr/>
          </p:nvSpPr>
          <p:spPr>
            <a:xfrm>
              <a:off x="5430785" y="3310504"/>
              <a:ext cx="137371" cy="6611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D122ED6B-EBAC-4C29-A67A-D10EF5457432}"/>
                </a:ext>
              </a:extLst>
            </p:cNvPr>
            <p:cNvSpPr/>
            <p:nvPr/>
          </p:nvSpPr>
          <p:spPr>
            <a:xfrm>
              <a:off x="5588985" y="3349603"/>
              <a:ext cx="95000" cy="4571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053E86DD-7459-4982-8D65-DB2707B2BAB8}"/>
                </a:ext>
              </a:extLst>
            </p:cNvPr>
            <p:cNvSpPr/>
            <p:nvPr/>
          </p:nvSpPr>
          <p:spPr>
            <a:xfrm>
              <a:off x="350870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7FC2974-8836-44ED-8BCF-767BC467AC83}"/>
              </a:ext>
            </a:extLst>
          </p:cNvPr>
          <p:cNvGrpSpPr/>
          <p:nvPr/>
        </p:nvGrpSpPr>
        <p:grpSpPr>
          <a:xfrm>
            <a:off x="6756361" y="3888160"/>
            <a:ext cx="2323862" cy="2402532"/>
            <a:chOff x="6564320" y="1167890"/>
            <a:chExt cx="2496227" cy="2580735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79EDDD2-80E5-4837-85EC-28BEEC2F5718}"/>
                </a:ext>
              </a:extLst>
            </p:cNvPr>
            <p:cNvGrpSpPr/>
            <p:nvPr/>
          </p:nvGrpSpPr>
          <p:grpSpPr>
            <a:xfrm rot="10800000">
              <a:off x="733183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16B6863-754B-43F8-B02C-6D1C4136F9F8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16EB9F86-05FC-414F-834D-9C1147528F11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01595981-096A-4B2B-86E2-CA9AE7A357D2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49703F0C-22CC-44A5-980A-D1A5BF191E74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A6910495-B232-43E6-B241-7837AB2F9CCF}"/>
                </a:ext>
              </a:extLst>
            </p:cNvPr>
            <p:cNvSpPr/>
            <p:nvPr/>
          </p:nvSpPr>
          <p:spPr>
            <a:xfrm>
              <a:off x="685030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817270E4-37F9-45E1-8A5F-EB0A32D7F920}"/>
                </a:ext>
              </a:extLst>
            </p:cNvPr>
            <p:cNvSpPr/>
            <p:nvPr/>
          </p:nvSpPr>
          <p:spPr>
            <a:xfrm>
              <a:off x="6850306" y="1968126"/>
              <a:ext cx="1304364" cy="1143000"/>
            </a:xfrm>
            <a:prstGeom prst="rect">
              <a:avLst/>
            </a:prstGeom>
            <a:pattFill prst="shingle">
              <a:fgClr>
                <a:srgbClr val="C00000"/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785FCB6C-BA57-4B2A-8258-C542BA906305}"/>
                </a:ext>
              </a:extLst>
            </p:cNvPr>
            <p:cNvSpPr/>
            <p:nvPr/>
          </p:nvSpPr>
          <p:spPr>
            <a:xfrm>
              <a:off x="712466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EDE5D66D-FA75-495D-B141-3C2C077474B4}"/>
                </a:ext>
              </a:extLst>
            </p:cNvPr>
            <p:cNvGrpSpPr/>
            <p:nvPr/>
          </p:nvGrpSpPr>
          <p:grpSpPr>
            <a:xfrm>
              <a:off x="779750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76D2FF53-BCFF-4825-83FC-8878003791B5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42" name="楕円 11">
                  <a:extLst>
                    <a:ext uri="{FF2B5EF4-FFF2-40B4-BE49-F238E27FC236}">
                      <a16:creationId xmlns:a16="http://schemas.microsoft.com/office/drawing/2014/main" id="{279DA7F6-41AE-41FD-9C78-B5E9C6B120E6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1">
                  <a:extLst>
                    <a:ext uri="{FF2B5EF4-FFF2-40B4-BE49-F238E27FC236}">
                      <a16:creationId xmlns:a16="http://schemas.microsoft.com/office/drawing/2014/main" id="{CB77FAF7-8A1F-4B8E-915B-DD5F0DFE8B49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8391B6B7-574F-46F6-9768-06BE6BA45281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FAC9B213-8E5A-4E26-8697-89248789A590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71CAC47D-4666-43FB-8086-1C527AAF171B}"/>
                </a:ext>
              </a:extLst>
            </p:cNvPr>
            <p:cNvSpPr/>
            <p:nvPr/>
          </p:nvSpPr>
          <p:spPr>
            <a:xfrm>
              <a:off x="697770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CE2C93AC-EB1A-4861-9E88-A2BDDFB7E274}"/>
                </a:ext>
              </a:extLst>
            </p:cNvPr>
            <p:cNvSpPr/>
            <p:nvPr/>
          </p:nvSpPr>
          <p:spPr>
            <a:xfrm>
              <a:off x="716260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6312640B-E9B3-4D15-B170-D3CF267A2D69}"/>
                </a:ext>
              </a:extLst>
            </p:cNvPr>
            <p:cNvSpPr txBox="1"/>
            <p:nvPr/>
          </p:nvSpPr>
          <p:spPr>
            <a:xfrm rot="5400000">
              <a:off x="7091200" y="2398871"/>
              <a:ext cx="842962" cy="2695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めんつゆ</a:t>
              </a:r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A4AEAE7E-4D6F-4E46-946D-6DB51BA91A7D}"/>
                </a:ext>
              </a:extLst>
            </p:cNvPr>
            <p:cNvSpPr/>
            <p:nvPr/>
          </p:nvSpPr>
          <p:spPr>
            <a:xfrm>
              <a:off x="8486405" y="3310504"/>
              <a:ext cx="137371" cy="6611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43B08D1E-CDBB-47F7-9846-1069B2FAAF72}"/>
                </a:ext>
              </a:extLst>
            </p:cNvPr>
            <p:cNvSpPr/>
            <p:nvPr/>
          </p:nvSpPr>
          <p:spPr>
            <a:xfrm>
              <a:off x="8644605" y="3349603"/>
              <a:ext cx="95000" cy="4571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台形 138">
              <a:extLst>
                <a:ext uri="{FF2B5EF4-FFF2-40B4-BE49-F238E27FC236}">
                  <a16:creationId xmlns:a16="http://schemas.microsoft.com/office/drawing/2014/main" id="{040E1D8E-AAF0-459D-9533-1D949EEABDE5}"/>
                </a:ext>
              </a:extLst>
            </p:cNvPr>
            <p:cNvSpPr/>
            <p:nvPr/>
          </p:nvSpPr>
          <p:spPr>
            <a:xfrm>
              <a:off x="656432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753FA8C9-2E51-4AD7-8DA8-5BD9C8D039D2}"/>
              </a:ext>
            </a:extLst>
          </p:cNvPr>
          <p:cNvGrpSpPr/>
          <p:nvPr/>
        </p:nvGrpSpPr>
        <p:grpSpPr>
          <a:xfrm>
            <a:off x="1323795" y="1021314"/>
            <a:ext cx="1337174" cy="2343858"/>
            <a:chOff x="810186" y="3844090"/>
            <a:chExt cx="1304364" cy="2286348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51413A6-3969-466B-A6CD-ED54B37BD39E}"/>
                </a:ext>
              </a:extLst>
            </p:cNvPr>
            <p:cNvGrpSpPr/>
            <p:nvPr/>
          </p:nvGrpSpPr>
          <p:grpSpPr>
            <a:xfrm rot="10800000">
              <a:off x="129171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B2FCF9C-538A-4892-837E-03CCEEF681C1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6B947610-2841-4C02-834D-C2594CD658E8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B0B47564-8BC0-4217-B275-D4B22EFE921D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E8C8F2DC-6F4B-4109-B0F1-62FE599809D8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F843899C-B952-417F-9D27-ABA0726371B7}"/>
                </a:ext>
              </a:extLst>
            </p:cNvPr>
            <p:cNvSpPr/>
            <p:nvPr/>
          </p:nvSpPr>
          <p:spPr>
            <a:xfrm>
              <a:off x="81018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75821A29-63B7-4131-93CB-F7C865AB0656}"/>
                </a:ext>
              </a:extLst>
            </p:cNvPr>
            <p:cNvSpPr/>
            <p:nvPr/>
          </p:nvSpPr>
          <p:spPr>
            <a:xfrm>
              <a:off x="810186" y="4810386"/>
              <a:ext cx="1304364" cy="1143000"/>
            </a:xfrm>
            <a:prstGeom prst="rect">
              <a:avLst/>
            </a:prstGeom>
            <a:pattFill prst="shingle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532507FC-F9EB-4DA5-B66A-03EF448945F3}"/>
                </a:ext>
              </a:extLst>
            </p:cNvPr>
            <p:cNvSpPr/>
            <p:nvPr/>
          </p:nvSpPr>
          <p:spPr>
            <a:xfrm>
              <a:off x="108454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6E3052BF-EB61-4006-AF67-A6BD515B06F3}"/>
                </a:ext>
              </a:extLst>
            </p:cNvPr>
            <p:cNvSpPr/>
            <p:nvPr/>
          </p:nvSpPr>
          <p:spPr>
            <a:xfrm>
              <a:off x="93758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2ADF536A-A319-4CCF-930A-F691091C2938}"/>
                </a:ext>
              </a:extLst>
            </p:cNvPr>
            <p:cNvSpPr/>
            <p:nvPr/>
          </p:nvSpPr>
          <p:spPr>
            <a:xfrm>
              <a:off x="112248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05F311BF-BC31-41AE-A526-4F8D1CD92CC7}"/>
                </a:ext>
              </a:extLst>
            </p:cNvPr>
            <p:cNvSpPr txBox="1"/>
            <p:nvPr/>
          </p:nvSpPr>
          <p:spPr>
            <a:xfrm rot="5400000">
              <a:off x="1051080" y="5241131"/>
              <a:ext cx="842962" cy="2695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焼き肉のタレ</a:t>
              </a:r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B4119638-C439-425C-87E5-426942841621}"/>
                </a:ext>
              </a:extLst>
            </p:cNvPr>
            <p:cNvSpPr/>
            <p:nvPr/>
          </p:nvSpPr>
          <p:spPr>
            <a:xfrm>
              <a:off x="1214718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3415DBC-2D0D-4DB0-8AF6-8A066BDA3981}"/>
              </a:ext>
            </a:extLst>
          </p:cNvPr>
          <p:cNvGrpSpPr/>
          <p:nvPr/>
        </p:nvGrpSpPr>
        <p:grpSpPr>
          <a:xfrm>
            <a:off x="4308295" y="1021314"/>
            <a:ext cx="1337174" cy="2343858"/>
            <a:chOff x="3794686" y="3844090"/>
            <a:chExt cx="1304364" cy="2286348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C757ADC0-2AAB-415F-B925-815EEF8C4F19}"/>
                </a:ext>
              </a:extLst>
            </p:cNvPr>
            <p:cNvGrpSpPr/>
            <p:nvPr/>
          </p:nvGrpSpPr>
          <p:grpSpPr>
            <a:xfrm rot="10800000">
              <a:off x="427621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401EFFC-312F-4ADD-ACBE-E92C893ED99D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211DE370-471D-46EA-AC8F-EBC6F7796E83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0D4B6EE2-A36E-4481-BB32-BE25040FDDE0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2D264FDB-ED3A-4991-A7E4-D6C542E2F114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4EDEC2F2-60A2-4D88-AD98-38D57F5F1F39}"/>
                </a:ext>
              </a:extLst>
            </p:cNvPr>
            <p:cNvSpPr/>
            <p:nvPr/>
          </p:nvSpPr>
          <p:spPr>
            <a:xfrm>
              <a:off x="379468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336D3C7F-6F89-4CE0-84D5-9C587AD93B2E}"/>
                </a:ext>
              </a:extLst>
            </p:cNvPr>
            <p:cNvSpPr/>
            <p:nvPr/>
          </p:nvSpPr>
          <p:spPr>
            <a:xfrm>
              <a:off x="3794686" y="4810386"/>
              <a:ext cx="1304364" cy="1143000"/>
            </a:xfrm>
            <a:prstGeom prst="rect">
              <a:avLst/>
            </a:prstGeom>
            <a:pattFill prst="shingle">
              <a:fgClr>
                <a:schemeClr val="accent4">
                  <a:lumMod val="75000"/>
                </a:schemeClr>
              </a:fgClr>
              <a:bgClr>
                <a:srgbClr val="FFC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6C05DF82-E2AD-41F9-8DD4-9331876BF806}"/>
                </a:ext>
              </a:extLst>
            </p:cNvPr>
            <p:cNvSpPr/>
            <p:nvPr/>
          </p:nvSpPr>
          <p:spPr>
            <a:xfrm>
              <a:off x="406904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C439D25C-F8D7-458A-99A7-5BEA0C473137}"/>
                </a:ext>
              </a:extLst>
            </p:cNvPr>
            <p:cNvSpPr/>
            <p:nvPr/>
          </p:nvSpPr>
          <p:spPr>
            <a:xfrm>
              <a:off x="392208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52AB04BE-8C5E-49ED-AAA7-E4CF7932A8A3}"/>
                </a:ext>
              </a:extLst>
            </p:cNvPr>
            <p:cNvSpPr/>
            <p:nvPr/>
          </p:nvSpPr>
          <p:spPr>
            <a:xfrm>
              <a:off x="410698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50CB1C87-642B-42D0-9E96-CFF77BD9F207}"/>
                </a:ext>
              </a:extLst>
            </p:cNvPr>
            <p:cNvSpPr txBox="1"/>
            <p:nvPr/>
          </p:nvSpPr>
          <p:spPr>
            <a:xfrm rot="5400000">
              <a:off x="4035580" y="5241131"/>
              <a:ext cx="842962" cy="2695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ポン酢</a:t>
              </a:r>
            </a:p>
          </p:txBody>
        </p:sp>
        <p:sp>
          <p:nvSpPr>
            <p:cNvPr id="170" name="台形 169">
              <a:extLst>
                <a:ext uri="{FF2B5EF4-FFF2-40B4-BE49-F238E27FC236}">
                  <a16:creationId xmlns:a16="http://schemas.microsoft.com/office/drawing/2014/main" id="{06B1A087-5BAF-44C2-A623-591E61060C64}"/>
                </a:ext>
              </a:extLst>
            </p:cNvPr>
            <p:cNvSpPr/>
            <p:nvPr/>
          </p:nvSpPr>
          <p:spPr>
            <a:xfrm>
              <a:off x="4198895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E615FCE8-7B8F-4293-8205-D70948F64FE1}"/>
              </a:ext>
            </a:extLst>
          </p:cNvPr>
          <p:cNvGrpSpPr/>
          <p:nvPr/>
        </p:nvGrpSpPr>
        <p:grpSpPr>
          <a:xfrm>
            <a:off x="7235808" y="1021314"/>
            <a:ext cx="1337174" cy="2343858"/>
            <a:chOff x="6850306" y="3844090"/>
            <a:chExt cx="1304364" cy="2286348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74790C09-D499-4076-81F6-E593A53D64C0}"/>
                </a:ext>
              </a:extLst>
            </p:cNvPr>
            <p:cNvGrpSpPr/>
            <p:nvPr/>
          </p:nvGrpSpPr>
          <p:grpSpPr>
            <a:xfrm rot="10800000">
              <a:off x="733183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0AB1AF6-F580-41DC-9BD9-DEA0A7DBF046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B5548C5B-8337-45FB-A605-DF4EF8737C57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B6343DA4-F59F-4ACB-BC15-EB4000E4BC17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495BFE3F-2E1E-48E8-8158-A73CBC390757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0321D636-0727-48C1-B40F-9C31C25D4259}"/>
                </a:ext>
              </a:extLst>
            </p:cNvPr>
            <p:cNvSpPr/>
            <p:nvPr/>
          </p:nvSpPr>
          <p:spPr>
            <a:xfrm>
              <a:off x="685030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D8EA3EC2-4579-4014-BAAD-E92C45F3CA4E}"/>
                </a:ext>
              </a:extLst>
            </p:cNvPr>
            <p:cNvSpPr/>
            <p:nvPr/>
          </p:nvSpPr>
          <p:spPr>
            <a:xfrm>
              <a:off x="6850306" y="4810386"/>
              <a:ext cx="1304364" cy="1143000"/>
            </a:xfrm>
            <a:prstGeom prst="rect">
              <a:avLst/>
            </a:prstGeom>
            <a:pattFill prst="shingle">
              <a:fgClr>
                <a:srgbClr val="C00000"/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四角形: 角を丸くする 178">
              <a:extLst>
                <a:ext uri="{FF2B5EF4-FFF2-40B4-BE49-F238E27FC236}">
                  <a16:creationId xmlns:a16="http://schemas.microsoft.com/office/drawing/2014/main" id="{91CFA9B7-9B67-4EDB-A7D5-2038C3BD871C}"/>
                </a:ext>
              </a:extLst>
            </p:cNvPr>
            <p:cNvSpPr/>
            <p:nvPr/>
          </p:nvSpPr>
          <p:spPr>
            <a:xfrm>
              <a:off x="712466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6219E444-7CCB-4CB1-85C9-06A7774A6C2C}"/>
                </a:ext>
              </a:extLst>
            </p:cNvPr>
            <p:cNvSpPr/>
            <p:nvPr/>
          </p:nvSpPr>
          <p:spPr>
            <a:xfrm>
              <a:off x="697770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四角形: 角を丸くする 180">
              <a:extLst>
                <a:ext uri="{FF2B5EF4-FFF2-40B4-BE49-F238E27FC236}">
                  <a16:creationId xmlns:a16="http://schemas.microsoft.com/office/drawing/2014/main" id="{E388D334-8677-4870-A916-DA204E985876}"/>
                </a:ext>
              </a:extLst>
            </p:cNvPr>
            <p:cNvSpPr/>
            <p:nvPr/>
          </p:nvSpPr>
          <p:spPr>
            <a:xfrm>
              <a:off x="716260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253A0889-ECEA-4933-8357-5185861928D8}"/>
                </a:ext>
              </a:extLst>
            </p:cNvPr>
            <p:cNvSpPr txBox="1"/>
            <p:nvPr/>
          </p:nvSpPr>
          <p:spPr>
            <a:xfrm rot="5400000">
              <a:off x="7091200" y="5241131"/>
              <a:ext cx="842962" cy="2695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めんつゆ</a:t>
              </a:r>
            </a:p>
          </p:txBody>
        </p:sp>
        <p:sp>
          <p:nvSpPr>
            <p:cNvPr id="183" name="台形 182">
              <a:extLst>
                <a:ext uri="{FF2B5EF4-FFF2-40B4-BE49-F238E27FC236}">
                  <a16:creationId xmlns:a16="http://schemas.microsoft.com/office/drawing/2014/main" id="{3A8A7189-24D6-4AED-8AA8-F384255D0FFA}"/>
                </a:ext>
              </a:extLst>
            </p:cNvPr>
            <p:cNvSpPr/>
            <p:nvPr/>
          </p:nvSpPr>
          <p:spPr>
            <a:xfrm>
              <a:off x="7254838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2952E0EE-1211-4118-9A39-4644FF349CF0}"/>
              </a:ext>
            </a:extLst>
          </p:cNvPr>
          <p:cNvGrpSpPr/>
          <p:nvPr/>
        </p:nvGrpSpPr>
        <p:grpSpPr>
          <a:xfrm>
            <a:off x="881619" y="3888160"/>
            <a:ext cx="2323862" cy="2402532"/>
            <a:chOff x="524200" y="1167890"/>
            <a:chExt cx="2496227" cy="2580735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C51307C5-68DE-457B-9CF2-3538EBC96317}"/>
                </a:ext>
              </a:extLst>
            </p:cNvPr>
            <p:cNvGrpSpPr/>
            <p:nvPr/>
          </p:nvGrpSpPr>
          <p:grpSpPr>
            <a:xfrm rot="10800000">
              <a:off x="129171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0DA0BAC-5637-402D-9433-10DB977243D7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3FFEC259-CB80-431E-A7BD-95A0BB7A28BB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83C868D2-191C-4786-B289-4C07EC42039C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5459BF46-DD9A-4D67-A524-0FB9A175D426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3CEC4E76-A87C-4241-B4C4-9674972DBC83}"/>
                </a:ext>
              </a:extLst>
            </p:cNvPr>
            <p:cNvSpPr/>
            <p:nvPr/>
          </p:nvSpPr>
          <p:spPr>
            <a:xfrm>
              <a:off x="81018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46AD8FD-AC46-4076-81CD-63D28CA907AD}"/>
                </a:ext>
              </a:extLst>
            </p:cNvPr>
            <p:cNvSpPr/>
            <p:nvPr/>
          </p:nvSpPr>
          <p:spPr>
            <a:xfrm>
              <a:off x="810186" y="1968126"/>
              <a:ext cx="1304364" cy="1143000"/>
            </a:xfrm>
            <a:prstGeom prst="rect">
              <a:avLst/>
            </a:prstGeom>
            <a:pattFill prst="shingle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924C1784-C462-4CF9-8379-1797E0E3CA94}"/>
                </a:ext>
              </a:extLst>
            </p:cNvPr>
            <p:cNvSpPr/>
            <p:nvPr/>
          </p:nvSpPr>
          <p:spPr>
            <a:xfrm>
              <a:off x="108454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7FBCB0D7-8EF6-47F1-A706-4EA60593AD87}"/>
                </a:ext>
              </a:extLst>
            </p:cNvPr>
            <p:cNvGrpSpPr/>
            <p:nvPr/>
          </p:nvGrpSpPr>
          <p:grpSpPr>
            <a:xfrm>
              <a:off x="175738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DFF934FD-5E79-420A-B1AC-A103A4374B72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00" name="楕円 11">
                  <a:extLst>
                    <a:ext uri="{FF2B5EF4-FFF2-40B4-BE49-F238E27FC236}">
                      <a16:creationId xmlns:a16="http://schemas.microsoft.com/office/drawing/2014/main" id="{2A313EBF-7B54-4395-A36D-7F5ADC32D17D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1">
                  <a:extLst>
                    <a:ext uri="{FF2B5EF4-FFF2-40B4-BE49-F238E27FC236}">
                      <a16:creationId xmlns:a16="http://schemas.microsoft.com/office/drawing/2014/main" id="{CF14CDCB-0A8F-4C61-BD5A-37A71703309B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95E88BBE-1219-47E5-9EEE-557D40900322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4F0D4CE-0EF3-4635-A67E-4C6D2B585238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65FAE06-B651-4589-8CFF-6B8607FB96EE}"/>
                </a:ext>
              </a:extLst>
            </p:cNvPr>
            <p:cNvSpPr/>
            <p:nvPr/>
          </p:nvSpPr>
          <p:spPr>
            <a:xfrm>
              <a:off x="93758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DEA81060-D4F8-4F7D-AFE0-118700E22022}"/>
                </a:ext>
              </a:extLst>
            </p:cNvPr>
            <p:cNvSpPr/>
            <p:nvPr/>
          </p:nvSpPr>
          <p:spPr>
            <a:xfrm>
              <a:off x="112248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36E87CB0-54D9-49AC-AE28-A29519FB48F1}"/>
                </a:ext>
              </a:extLst>
            </p:cNvPr>
            <p:cNvSpPr txBox="1"/>
            <p:nvPr/>
          </p:nvSpPr>
          <p:spPr>
            <a:xfrm rot="5400000">
              <a:off x="1051080" y="2398871"/>
              <a:ext cx="842962" cy="26956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焼き肉のタレ</a:t>
              </a:r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C87798A9-9313-4419-BCA0-E56A568E2EA4}"/>
                </a:ext>
              </a:extLst>
            </p:cNvPr>
            <p:cNvSpPr/>
            <p:nvPr/>
          </p:nvSpPr>
          <p:spPr>
            <a:xfrm>
              <a:off x="2446285" y="3310504"/>
              <a:ext cx="137371" cy="66110"/>
            </a:xfrm>
            <a:prstGeom prst="ellipse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4AB74447-7929-4E2F-8BAB-FBB440E9D71E}"/>
                </a:ext>
              </a:extLst>
            </p:cNvPr>
            <p:cNvSpPr/>
            <p:nvPr/>
          </p:nvSpPr>
          <p:spPr>
            <a:xfrm>
              <a:off x="2604485" y="3349603"/>
              <a:ext cx="95000" cy="45719"/>
            </a:xfrm>
            <a:prstGeom prst="ellipse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336DCC91-AD76-4C0D-9019-2AF90B2638A9}"/>
                </a:ext>
              </a:extLst>
            </p:cNvPr>
            <p:cNvSpPr/>
            <p:nvPr/>
          </p:nvSpPr>
          <p:spPr>
            <a:xfrm>
              <a:off x="52420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54D3ACEE-EED4-41BE-BCE4-21BBFADF0CFA}"/>
              </a:ext>
            </a:extLst>
          </p:cNvPr>
          <p:cNvGrpSpPr/>
          <p:nvPr/>
        </p:nvGrpSpPr>
        <p:grpSpPr>
          <a:xfrm>
            <a:off x="3822576" y="3888160"/>
            <a:ext cx="2323862" cy="2402532"/>
            <a:chOff x="3508700" y="1167890"/>
            <a:chExt cx="2496227" cy="2580735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16001821-C2B1-405E-B87F-B746BA61FEC8}"/>
                </a:ext>
              </a:extLst>
            </p:cNvPr>
            <p:cNvGrpSpPr/>
            <p:nvPr/>
          </p:nvGrpSpPr>
          <p:grpSpPr>
            <a:xfrm rot="10800000">
              <a:off x="427621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309F91C-A6DC-459C-8EAD-ADC7BA187A96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82DFE708-2B3B-451A-B8E3-20BFB894F92C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2234F175-10D8-453F-B32D-67AE186CF1AD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92E02B5E-202E-4D49-83BA-9ACEF453FBA7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A738CE03-5EB8-4B33-BF93-42083105C03A}"/>
                </a:ext>
              </a:extLst>
            </p:cNvPr>
            <p:cNvSpPr/>
            <p:nvPr/>
          </p:nvSpPr>
          <p:spPr>
            <a:xfrm>
              <a:off x="379468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12FF99E6-A682-4918-BCC8-A9581B396D2F}"/>
                </a:ext>
              </a:extLst>
            </p:cNvPr>
            <p:cNvSpPr/>
            <p:nvPr/>
          </p:nvSpPr>
          <p:spPr>
            <a:xfrm>
              <a:off x="3794686" y="1968126"/>
              <a:ext cx="1304364" cy="1143000"/>
            </a:xfrm>
            <a:prstGeom prst="rect">
              <a:avLst/>
            </a:prstGeom>
            <a:pattFill prst="shingle">
              <a:fgClr>
                <a:schemeClr val="accent4">
                  <a:lumMod val="75000"/>
                </a:schemeClr>
              </a:fgClr>
              <a:bgClr>
                <a:srgbClr val="FFC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DD2C1DD8-296F-48ED-B7A0-A1740CB63891}"/>
                </a:ext>
              </a:extLst>
            </p:cNvPr>
            <p:cNvSpPr/>
            <p:nvPr/>
          </p:nvSpPr>
          <p:spPr>
            <a:xfrm>
              <a:off x="406904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DA05418C-E012-4ED5-9B90-195C03ED9CA0}"/>
                </a:ext>
              </a:extLst>
            </p:cNvPr>
            <p:cNvGrpSpPr/>
            <p:nvPr/>
          </p:nvGrpSpPr>
          <p:grpSpPr>
            <a:xfrm>
              <a:off x="474188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12AAE218-904B-467C-9E8E-677AA0CA6F70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21" name="楕円 11">
                  <a:extLst>
                    <a:ext uri="{FF2B5EF4-FFF2-40B4-BE49-F238E27FC236}">
                      <a16:creationId xmlns:a16="http://schemas.microsoft.com/office/drawing/2014/main" id="{39FAFAD0-C7B2-4280-8F67-7B0389199172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1">
                  <a:extLst>
                    <a:ext uri="{FF2B5EF4-FFF2-40B4-BE49-F238E27FC236}">
                      <a16:creationId xmlns:a16="http://schemas.microsoft.com/office/drawing/2014/main" id="{98416F47-2729-479F-A456-F5C6C2BE7CED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12667945-03B9-4FE7-99EF-794A701C4D57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CFD40C1-F17D-445E-BBFA-FCB6E724B8DB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4103AC35-E6C9-4918-BC16-E95B533DE829}"/>
                </a:ext>
              </a:extLst>
            </p:cNvPr>
            <p:cNvSpPr/>
            <p:nvPr/>
          </p:nvSpPr>
          <p:spPr>
            <a:xfrm>
              <a:off x="392208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6B63AC3A-0EDF-45B5-95F9-EA9BE75D11CE}"/>
                </a:ext>
              </a:extLst>
            </p:cNvPr>
            <p:cNvSpPr/>
            <p:nvPr/>
          </p:nvSpPr>
          <p:spPr>
            <a:xfrm>
              <a:off x="410698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43E23A73-D4BC-4EDB-B0A5-5BAE9214E970}"/>
                </a:ext>
              </a:extLst>
            </p:cNvPr>
            <p:cNvSpPr txBox="1"/>
            <p:nvPr/>
          </p:nvSpPr>
          <p:spPr>
            <a:xfrm rot="5400000">
              <a:off x="4035580" y="2398871"/>
              <a:ext cx="842962" cy="26956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ポン酢</a:t>
              </a: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EBFA6B68-9C01-45AB-936A-E583ACD80282}"/>
                </a:ext>
              </a:extLst>
            </p:cNvPr>
            <p:cNvSpPr/>
            <p:nvPr/>
          </p:nvSpPr>
          <p:spPr>
            <a:xfrm>
              <a:off x="5430785" y="3310504"/>
              <a:ext cx="137371" cy="6611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E26CB2BD-AAE1-4B41-8009-BC2687126492}"/>
                </a:ext>
              </a:extLst>
            </p:cNvPr>
            <p:cNvSpPr/>
            <p:nvPr/>
          </p:nvSpPr>
          <p:spPr>
            <a:xfrm>
              <a:off x="5588985" y="3349603"/>
              <a:ext cx="95000" cy="4571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B0D14B4C-D6E8-40CA-B8CE-4D578FC6FAA4}"/>
                </a:ext>
              </a:extLst>
            </p:cNvPr>
            <p:cNvSpPr/>
            <p:nvPr/>
          </p:nvSpPr>
          <p:spPr>
            <a:xfrm>
              <a:off x="350870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77F65CAF-E6B0-4238-B183-810B3D0463D6}"/>
              </a:ext>
            </a:extLst>
          </p:cNvPr>
          <p:cNvGrpSpPr/>
          <p:nvPr/>
        </p:nvGrpSpPr>
        <p:grpSpPr>
          <a:xfrm>
            <a:off x="6756361" y="3888160"/>
            <a:ext cx="2323862" cy="2402532"/>
            <a:chOff x="6564320" y="1167890"/>
            <a:chExt cx="2496227" cy="2580735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1D6239EE-7464-427F-9803-1DED16EB3BBB}"/>
                </a:ext>
              </a:extLst>
            </p:cNvPr>
            <p:cNvGrpSpPr/>
            <p:nvPr/>
          </p:nvGrpSpPr>
          <p:grpSpPr>
            <a:xfrm rot="10800000">
              <a:off x="733183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DC0A9869-A9F1-49ED-BFB8-3C74CBAEEF3B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E68D8811-8EFC-4D65-9D01-87706EA0DDF4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729128E8-E8D0-4B77-8B0E-FC25FA6E70CD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660C810D-8F2E-429A-9294-67FF5E8F9DC6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643971A4-014A-4309-BF06-FC29DC622709}"/>
                </a:ext>
              </a:extLst>
            </p:cNvPr>
            <p:cNvSpPr/>
            <p:nvPr/>
          </p:nvSpPr>
          <p:spPr>
            <a:xfrm>
              <a:off x="685030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D0BA9DAD-EBAE-4CAB-B82B-75DA82BEB139}"/>
                </a:ext>
              </a:extLst>
            </p:cNvPr>
            <p:cNvSpPr/>
            <p:nvPr/>
          </p:nvSpPr>
          <p:spPr>
            <a:xfrm>
              <a:off x="6850306" y="1968126"/>
              <a:ext cx="1304364" cy="1143000"/>
            </a:xfrm>
            <a:prstGeom prst="rect">
              <a:avLst/>
            </a:prstGeom>
            <a:pattFill prst="shingle">
              <a:fgClr>
                <a:srgbClr val="C00000"/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A50361FB-C0E7-47FB-ADF6-B4B81A68BF70}"/>
                </a:ext>
              </a:extLst>
            </p:cNvPr>
            <p:cNvSpPr/>
            <p:nvPr/>
          </p:nvSpPr>
          <p:spPr>
            <a:xfrm>
              <a:off x="712466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A7640856-C9BB-4C97-A8D0-9DE9506D9ADE}"/>
                </a:ext>
              </a:extLst>
            </p:cNvPr>
            <p:cNvGrpSpPr/>
            <p:nvPr/>
          </p:nvGrpSpPr>
          <p:grpSpPr>
            <a:xfrm>
              <a:off x="779750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9CD1B4A0-29E3-460D-9ACB-0A57D404B0C2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42" name="楕円 11">
                  <a:extLst>
                    <a:ext uri="{FF2B5EF4-FFF2-40B4-BE49-F238E27FC236}">
                      <a16:creationId xmlns:a16="http://schemas.microsoft.com/office/drawing/2014/main" id="{5CF446E5-804F-4DB0-91D2-3BFE8A9377AF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1">
                  <a:extLst>
                    <a:ext uri="{FF2B5EF4-FFF2-40B4-BE49-F238E27FC236}">
                      <a16:creationId xmlns:a16="http://schemas.microsoft.com/office/drawing/2014/main" id="{813DCCA9-3E26-4E72-867F-CDB8F7C03FE5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55F3140A-794C-43A9-8440-67891CC2B418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DE06B90-73A6-49BB-BEA1-9F2D5472CFCB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F4461393-ECF0-46F5-95E4-6AD2804779FA}"/>
                </a:ext>
              </a:extLst>
            </p:cNvPr>
            <p:cNvSpPr/>
            <p:nvPr/>
          </p:nvSpPr>
          <p:spPr>
            <a:xfrm>
              <a:off x="697770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848BA9A5-0EDD-46F7-BDB8-C60F3F0F4776}"/>
                </a:ext>
              </a:extLst>
            </p:cNvPr>
            <p:cNvSpPr/>
            <p:nvPr/>
          </p:nvSpPr>
          <p:spPr>
            <a:xfrm>
              <a:off x="716260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325A2C17-C73E-4E52-ADBC-019BAA06ECA6}"/>
                </a:ext>
              </a:extLst>
            </p:cNvPr>
            <p:cNvSpPr txBox="1"/>
            <p:nvPr/>
          </p:nvSpPr>
          <p:spPr>
            <a:xfrm rot="5400000">
              <a:off x="7091200" y="2398871"/>
              <a:ext cx="842962" cy="26956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めんつゆ</a:t>
              </a:r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8653AE66-4804-4661-8CFF-8F28C210F397}"/>
                </a:ext>
              </a:extLst>
            </p:cNvPr>
            <p:cNvSpPr/>
            <p:nvPr/>
          </p:nvSpPr>
          <p:spPr>
            <a:xfrm>
              <a:off x="8486405" y="3310504"/>
              <a:ext cx="137371" cy="6611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E8C79595-A847-4B11-885C-CFACBDFFA512}"/>
                </a:ext>
              </a:extLst>
            </p:cNvPr>
            <p:cNvSpPr/>
            <p:nvPr/>
          </p:nvSpPr>
          <p:spPr>
            <a:xfrm>
              <a:off x="8644605" y="3349603"/>
              <a:ext cx="95000" cy="4571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台形 138">
              <a:extLst>
                <a:ext uri="{FF2B5EF4-FFF2-40B4-BE49-F238E27FC236}">
                  <a16:creationId xmlns:a16="http://schemas.microsoft.com/office/drawing/2014/main" id="{90737C14-B83A-4DBA-80C5-542F24D5A3D4}"/>
                </a:ext>
              </a:extLst>
            </p:cNvPr>
            <p:cNvSpPr/>
            <p:nvPr/>
          </p:nvSpPr>
          <p:spPr>
            <a:xfrm>
              <a:off x="656432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C7EDBBBC-E748-45E2-95FD-07736D82E4CE}"/>
              </a:ext>
            </a:extLst>
          </p:cNvPr>
          <p:cNvGrpSpPr/>
          <p:nvPr/>
        </p:nvGrpSpPr>
        <p:grpSpPr>
          <a:xfrm>
            <a:off x="1323795" y="1021314"/>
            <a:ext cx="1337174" cy="2343858"/>
            <a:chOff x="810186" y="3844090"/>
            <a:chExt cx="1304364" cy="2286348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715594AC-CB3B-440C-B196-70B3105E5227}"/>
                </a:ext>
              </a:extLst>
            </p:cNvPr>
            <p:cNvGrpSpPr/>
            <p:nvPr/>
          </p:nvGrpSpPr>
          <p:grpSpPr>
            <a:xfrm rot="10800000">
              <a:off x="129171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BBD2933-620D-44D5-A6BC-2C2BFA74B26C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04BA2AD7-9E32-4573-A4BC-6ED485B9795B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79B90517-B188-4DBB-A570-4CE00FE53594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36196BA5-5892-45C1-8052-8A7598575F6F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EF46399-775F-4D80-A004-62F38D000680}"/>
                </a:ext>
              </a:extLst>
            </p:cNvPr>
            <p:cNvSpPr/>
            <p:nvPr/>
          </p:nvSpPr>
          <p:spPr>
            <a:xfrm>
              <a:off x="81018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5CA67086-19C4-4CCF-8A6B-6D654C9F9596}"/>
                </a:ext>
              </a:extLst>
            </p:cNvPr>
            <p:cNvSpPr/>
            <p:nvPr/>
          </p:nvSpPr>
          <p:spPr>
            <a:xfrm>
              <a:off x="810186" y="4810386"/>
              <a:ext cx="1304364" cy="1143000"/>
            </a:xfrm>
            <a:prstGeom prst="rect">
              <a:avLst/>
            </a:prstGeom>
            <a:pattFill prst="shingle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08D15450-1A8F-4101-B0C6-24C2E65DDBB1}"/>
                </a:ext>
              </a:extLst>
            </p:cNvPr>
            <p:cNvSpPr/>
            <p:nvPr/>
          </p:nvSpPr>
          <p:spPr>
            <a:xfrm>
              <a:off x="108454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741727D8-0E6A-4BCE-A9A5-B2BC2ACCCBDF}"/>
                </a:ext>
              </a:extLst>
            </p:cNvPr>
            <p:cNvSpPr/>
            <p:nvPr/>
          </p:nvSpPr>
          <p:spPr>
            <a:xfrm>
              <a:off x="93758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200D4FD1-4E37-418C-972E-491E7452DE5A}"/>
                </a:ext>
              </a:extLst>
            </p:cNvPr>
            <p:cNvSpPr/>
            <p:nvPr/>
          </p:nvSpPr>
          <p:spPr>
            <a:xfrm>
              <a:off x="112248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7F151719-6943-457E-8896-E77FBFDD48EB}"/>
                </a:ext>
              </a:extLst>
            </p:cNvPr>
            <p:cNvSpPr txBox="1"/>
            <p:nvPr/>
          </p:nvSpPr>
          <p:spPr>
            <a:xfrm rot="5400000">
              <a:off x="1051080" y="5241131"/>
              <a:ext cx="842962" cy="26956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焼き肉のタレ</a:t>
              </a:r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10844433-7EC1-41D1-BEB4-E1245C0846EC}"/>
                </a:ext>
              </a:extLst>
            </p:cNvPr>
            <p:cNvSpPr/>
            <p:nvPr/>
          </p:nvSpPr>
          <p:spPr>
            <a:xfrm>
              <a:off x="1214718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0D2DCA2A-BEF0-437F-82A4-9D72F398C503}"/>
              </a:ext>
            </a:extLst>
          </p:cNvPr>
          <p:cNvGrpSpPr/>
          <p:nvPr/>
        </p:nvGrpSpPr>
        <p:grpSpPr>
          <a:xfrm>
            <a:off x="4308295" y="1021314"/>
            <a:ext cx="1337174" cy="2343858"/>
            <a:chOff x="3794686" y="3844090"/>
            <a:chExt cx="1304364" cy="2286348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0E8A5DB8-DDA7-41E5-B363-C218E6F9B9DC}"/>
                </a:ext>
              </a:extLst>
            </p:cNvPr>
            <p:cNvGrpSpPr/>
            <p:nvPr/>
          </p:nvGrpSpPr>
          <p:grpSpPr>
            <a:xfrm rot="10800000">
              <a:off x="427621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C824D9B8-7054-4810-B9B4-C3D061024A56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5A89C418-4A5C-462F-B08A-5CA9A337FBC1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7CAF6B61-B42A-4C2C-92DD-1322385572C1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F3DE7304-85FC-4483-BB82-461C8D721159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E825BB65-1656-465D-809A-8A0D61BE1056}"/>
                </a:ext>
              </a:extLst>
            </p:cNvPr>
            <p:cNvSpPr/>
            <p:nvPr/>
          </p:nvSpPr>
          <p:spPr>
            <a:xfrm>
              <a:off x="379468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1FC2E4CB-BF84-45E1-81A8-2154C4B95DD4}"/>
                </a:ext>
              </a:extLst>
            </p:cNvPr>
            <p:cNvSpPr/>
            <p:nvPr/>
          </p:nvSpPr>
          <p:spPr>
            <a:xfrm>
              <a:off x="3794686" y="4810386"/>
              <a:ext cx="1304364" cy="1143000"/>
            </a:xfrm>
            <a:prstGeom prst="rect">
              <a:avLst/>
            </a:prstGeom>
            <a:pattFill prst="shingle">
              <a:fgClr>
                <a:schemeClr val="accent4">
                  <a:lumMod val="75000"/>
                </a:schemeClr>
              </a:fgClr>
              <a:bgClr>
                <a:srgbClr val="FFC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4D5A9054-359B-43E7-B1B1-E50D6B2A6F13}"/>
                </a:ext>
              </a:extLst>
            </p:cNvPr>
            <p:cNvSpPr/>
            <p:nvPr/>
          </p:nvSpPr>
          <p:spPr>
            <a:xfrm>
              <a:off x="406904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40A21C06-F7E7-48B0-A94D-EF2672CF32DF}"/>
                </a:ext>
              </a:extLst>
            </p:cNvPr>
            <p:cNvSpPr/>
            <p:nvPr/>
          </p:nvSpPr>
          <p:spPr>
            <a:xfrm>
              <a:off x="392208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A01BF2A4-5F6A-48CA-B5C8-7508370CBD43}"/>
                </a:ext>
              </a:extLst>
            </p:cNvPr>
            <p:cNvSpPr/>
            <p:nvPr/>
          </p:nvSpPr>
          <p:spPr>
            <a:xfrm>
              <a:off x="410698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B03152EB-B2AC-4AB4-9E13-ED0F2F5F482F}"/>
                </a:ext>
              </a:extLst>
            </p:cNvPr>
            <p:cNvSpPr txBox="1"/>
            <p:nvPr/>
          </p:nvSpPr>
          <p:spPr>
            <a:xfrm rot="5400000">
              <a:off x="4035580" y="5241131"/>
              <a:ext cx="842962" cy="26956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ポン酢</a:t>
              </a:r>
            </a:p>
          </p:txBody>
        </p:sp>
        <p:sp>
          <p:nvSpPr>
            <p:cNvPr id="170" name="台形 169">
              <a:extLst>
                <a:ext uri="{FF2B5EF4-FFF2-40B4-BE49-F238E27FC236}">
                  <a16:creationId xmlns:a16="http://schemas.microsoft.com/office/drawing/2014/main" id="{0A7E2F64-F859-4056-BA8B-8D7CB1E51A3B}"/>
                </a:ext>
              </a:extLst>
            </p:cNvPr>
            <p:cNvSpPr/>
            <p:nvPr/>
          </p:nvSpPr>
          <p:spPr>
            <a:xfrm>
              <a:off x="4198895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0FE4C2E3-FAF2-4513-B945-95E9A18ACEC6}"/>
              </a:ext>
            </a:extLst>
          </p:cNvPr>
          <p:cNvGrpSpPr/>
          <p:nvPr/>
        </p:nvGrpSpPr>
        <p:grpSpPr>
          <a:xfrm>
            <a:off x="7235808" y="1021314"/>
            <a:ext cx="1337174" cy="2343858"/>
            <a:chOff x="6850306" y="3844090"/>
            <a:chExt cx="1304364" cy="2286348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D4F5B93C-8565-49B4-943A-9E7B8EAF07ED}"/>
                </a:ext>
              </a:extLst>
            </p:cNvPr>
            <p:cNvGrpSpPr/>
            <p:nvPr/>
          </p:nvGrpSpPr>
          <p:grpSpPr>
            <a:xfrm rot="10800000">
              <a:off x="733183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F236F5C4-34BC-48EA-9EC1-BCF896FDFAA6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C851E580-5014-4E81-9065-7D06F7D29E72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64EEE1D6-5C4C-41EF-A8C8-23451588DA23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E15A1A80-1236-4A26-9AF4-37B836B95C1E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AA03EEF4-F5B1-4534-A998-2D24E45CD824}"/>
                </a:ext>
              </a:extLst>
            </p:cNvPr>
            <p:cNvSpPr/>
            <p:nvPr/>
          </p:nvSpPr>
          <p:spPr>
            <a:xfrm>
              <a:off x="685030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AFCD24A8-3BC5-4D8C-B6F5-BB2D9A5D7FC7}"/>
                </a:ext>
              </a:extLst>
            </p:cNvPr>
            <p:cNvSpPr/>
            <p:nvPr/>
          </p:nvSpPr>
          <p:spPr>
            <a:xfrm>
              <a:off x="6850306" y="4810386"/>
              <a:ext cx="1304364" cy="1143000"/>
            </a:xfrm>
            <a:prstGeom prst="rect">
              <a:avLst/>
            </a:prstGeom>
            <a:pattFill prst="shingle">
              <a:fgClr>
                <a:srgbClr val="C00000"/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四角形: 角を丸くする 178">
              <a:extLst>
                <a:ext uri="{FF2B5EF4-FFF2-40B4-BE49-F238E27FC236}">
                  <a16:creationId xmlns:a16="http://schemas.microsoft.com/office/drawing/2014/main" id="{ADE2268C-895F-4A6E-9060-C5D7E6494920}"/>
                </a:ext>
              </a:extLst>
            </p:cNvPr>
            <p:cNvSpPr/>
            <p:nvPr/>
          </p:nvSpPr>
          <p:spPr>
            <a:xfrm>
              <a:off x="712466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96E9EB40-8557-4FCD-8986-1E4B1C93FB7D}"/>
                </a:ext>
              </a:extLst>
            </p:cNvPr>
            <p:cNvSpPr/>
            <p:nvPr/>
          </p:nvSpPr>
          <p:spPr>
            <a:xfrm>
              <a:off x="697770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四角形: 角を丸くする 180">
              <a:extLst>
                <a:ext uri="{FF2B5EF4-FFF2-40B4-BE49-F238E27FC236}">
                  <a16:creationId xmlns:a16="http://schemas.microsoft.com/office/drawing/2014/main" id="{04B4E4C2-73B5-42F2-9C4D-AC215FD1C24B}"/>
                </a:ext>
              </a:extLst>
            </p:cNvPr>
            <p:cNvSpPr/>
            <p:nvPr/>
          </p:nvSpPr>
          <p:spPr>
            <a:xfrm>
              <a:off x="716260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A4F9ABCE-B419-4E83-8E42-AC6101DBC883}"/>
                </a:ext>
              </a:extLst>
            </p:cNvPr>
            <p:cNvSpPr txBox="1"/>
            <p:nvPr/>
          </p:nvSpPr>
          <p:spPr>
            <a:xfrm rot="5400000">
              <a:off x="7091200" y="5241131"/>
              <a:ext cx="842962" cy="26956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dist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めんつゆ</a:t>
              </a:r>
            </a:p>
          </p:txBody>
        </p:sp>
        <p:sp>
          <p:nvSpPr>
            <p:cNvPr id="183" name="台形 182">
              <a:extLst>
                <a:ext uri="{FF2B5EF4-FFF2-40B4-BE49-F238E27FC236}">
                  <a16:creationId xmlns:a16="http://schemas.microsoft.com/office/drawing/2014/main" id="{3338473A-1D73-4AFF-A381-EC31D4DD3866}"/>
                </a:ext>
              </a:extLst>
            </p:cNvPr>
            <p:cNvSpPr/>
            <p:nvPr/>
          </p:nvSpPr>
          <p:spPr>
            <a:xfrm>
              <a:off x="7254838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28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HGP行書体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pptxf21_タレ、ポン酢、めんつゆのイラスト</dc:title>
  <dc:subject>pptxf21_タレ、ポン酢、めんつゆのイラスト</dc:subject>
  <dc:creator>でじけろお</dc:creator>
  <cp:revision>1</cp:revision>
  <dcterms:created xsi:type="dcterms:W3CDTF">2018-05-20T00:31:01Z</dcterms:created>
  <dcterms:modified xsi:type="dcterms:W3CDTF">2020-10-22T23:59:55Z</dcterms:modified>
  <cp:version>1</cp:version>
</cp:coreProperties>
</file>